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Shape 1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Shape 1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Shape 15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Shape 15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Shape 16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3537150" y="1578400"/>
            <a:ext cx="4353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Project R</a:t>
            </a:r>
            <a:endParaRPr sz="7200"/>
          </a:p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5308200" y="3924925"/>
            <a:ext cx="811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00" y="1470275"/>
            <a:ext cx="766109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Q&amp;A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45300" y="2644025"/>
            <a:ext cx="30633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Min Dye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Scott Hargrove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Ryan Do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Peter Wainwright</a:t>
            </a:r>
            <a:endParaRPr sz="1400"/>
          </a:p>
        </p:txBody>
      </p:sp>
      <p:grpSp>
        <p:nvGrpSpPr>
          <p:cNvPr id="251" name="Shape 25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52" name="Shape 25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60" name="Shape 26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Shape 26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63" name="Shape 26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67" name="Shape 26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Shape 26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70" name="Shape 27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4" name="Shape 27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Shape 27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77" name="Shape 27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82" name="Shape 28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Shape 28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86" name="Shape 286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287" name="Shape 28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88" name="Shape 28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6" name="Shape 296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 sz="1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294301" y="274872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Project Deliverables</a:t>
            </a:r>
            <a:endParaRPr sz="1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294301" y="3378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sz="1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294301" y="37044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Expertise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1294301" y="40300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1294298" y="43555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Project Timeline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294301" y="24231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1294301" y="30534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Project Scope</a:t>
            </a:r>
            <a:endParaRPr sz="1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Condensed Abstract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297500" y="1491350"/>
            <a:ext cx="70389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Main theme: s</a:t>
            </a:r>
            <a:r>
              <a:rPr lang="en-GB" sz="1600"/>
              <a:t>ide-scroller roguelike digital game on Windows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Features</a:t>
            </a:r>
            <a:endParaRPr sz="16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Permanent death 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Equippable weapons and armors - dropped by enemies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Progressively stronger enemies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Equipment a</a:t>
            </a:r>
            <a:r>
              <a:rPr lang="en-GB" sz="1400"/>
              <a:t>ugmentations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Environmental challenges such as traps and puzzles</a:t>
            </a:r>
            <a:endParaRPr sz="14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Challenges</a:t>
            </a:r>
            <a:endParaRPr sz="16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Relatively short time</a:t>
            </a:r>
            <a:endParaRPr sz="1400"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400"/>
              <a:t>Learning Unity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297500" y="1307850"/>
            <a:ext cx="65430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Inspired by classic roguelike games, our team wanted to create a roguelike game with our own flavor.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We hope to have as many people as possible to enjoy our game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❏"/>
            </a:pPr>
            <a:r>
              <a:rPr lang="en-GB" sz="1600">
                <a:solidFill>
                  <a:srgbClr val="FFFFFF"/>
                </a:solidFill>
              </a:rPr>
              <a:t>Our goal is to experience what it is like to develop a video game and learn how to use Unity engine.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Deliverables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359300" y="1155450"/>
            <a:ext cx="35334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The final product will include: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Main menu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Moveable Character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Combat System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Drop System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Currency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Pause Menu </a:t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❏"/>
            </a:pPr>
            <a:r>
              <a:rPr lang="en-GB">
                <a:solidFill>
                  <a:srgbClr val="FFFFFF"/>
                </a:solidFill>
              </a:rPr>
              <a:t>Playability with keyboard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Scope 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62550" y="918750"/>
            <a:ext cx="4318500" cy="3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arenR"/>
            </a:pPr>
            <a:r>
              <a:rPr lang="en-GB" sz="1600">
                <a:solidFill>
                  <a:srgbClr val="F3F3F3"/>
                </a:solidFill>
              </a:rPr>
              <a:t>Planning </a:t>
            </a:r>
            <a:r>
              <a:rPr lang="en-GB" sz="1600">
                <a:solidFill>
                  <a:srgbClr val="F3F3F3"/>
                </a:solidFill>
              </a:rPr>
              <a:t>Phase</a:t>
            </a:r>
            <a:r>
              <a:rPr lang="en-GB"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Goals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Mechanics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Stories </a:t>
            </a:r>
            <a:endParaRPr sz="1400">
              <a:solidFill>
                <a:srgbClr val="F3F3F3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AutoNum type="arabicParenR"/>
            </a:pPr>
            <a:r>
              <a:rPr lang="en-GB" sz="1600">
                <a:solidFill>
                  <a:srgbClr val="F3F3F3"/>
                </a:solidFill>
              </a:rPr>
              <a:t>Gameplay Development</a:t>
            </a:r>
            <a:endParaRPr sz="16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Physics 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Combat System 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Main Menu &amp; Pause Menu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Item Drop System 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Currency</a:t>
            </a:r>
            <a:endParaRPr sz="1400">
              <a:solidFill>
                <a:srgbClr val="F3F3F3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AutoNum type="arabicParenR"/>
            </a:pPr>
            <a:r>
              <a:rPr lang="en-GB" sz="1600">
                <a:solidFill>
                  <a:srgbClr val="F3F3F3"/>
                </a:solidFill>
              </a:rPr>
              <a:t>Aesthetic Designing</a:t>
            </a:r>
            <a:endParaRPr sz="16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Level &amp; Character Design</a:t>
            </a:r>
            <a:endParaRPr sz="1400">
              <a:solidFill>
                <a:srgbClr val="F3F3F3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lphaLcParenR"/>
            </a:pPr>
            <a:r>
              <a:rPr lang="en-GB" sz="1400">
                <a:solidFill>
                  <a:srgbClr val="F3F3F3"/>
                </a:solidFill>
              </a:rPr>
              <a:t>Story Implementation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221300" y="1647875"/>
            <a:ext cx="6789300" cy="23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GB" sz="1800">
                <a:solidFill>
                  <a:srgbClr val="FFFFFF"/>
                </a:solidFill>
              </a:rPr>
              <a:t>Computers suitable to run Unity.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GB" sz="1800">
                <a:solidFill>
                  <a:srgbClr val="FFFFFF"/>
                </a:solidFill>
              </a:rPr>
              <a:t>We will use Unity Teams to develop simultaneously as a group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-GB" sz="1800">
                <a:solidFill>
                  <a:srgbClr val="FFFFFF"/>
                </a:solidFill>
              </a:rPr>
              <a:t>Piskel - Online sprite editor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900" y="3262174"/>
            <a:ext cx="2342225" cy="1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975" y="3547309"/>
            <a:ext cx="2342225" cy="661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Expertise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214525" y="1307850"/>
            <a:ext cx="4318500" cy="315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Primary: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		</a:t>
            </a:r>
            <a:r>
              <a:rPr lang="en-GB" sz="1400">
                <a:solidFill>
                  <a:srgbClr val="FFFFFF"/>
                </a:solidFill>
              </a:rPr>
              <a:t>Game Development Skills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		Leadership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		Stenography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		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Secondary: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		</a:t>
            </a:r>
            <a:r>
              <a:rPr lang="en-GB" sz="1400">
                <a:solidFill>
                  <a:srgbClr val="FFFFFF"/>
                </a:solidFill>
              </a:rPr>
              <a:t>Graphic Design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		Music Design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		Storytelling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4294967295" type="title"/>
          </p:nvPr>
        </p:nvSpPr>
        <p:spPr>
          <a:xfrm>
            <a:off x="311700" y="677300"/>
            <a:ext cx="85206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-GB"/>
              <a:t>Team Members and Roles</a:t>
            </a:r>
            <a:endParaRPr i="1" sz="1600"/>
          </a:p>
        </p:txBody>
      </p:sp>
      <p:sp>
        <p:nvSpPr>
          <p:cNvPr id="226" name="Shape 226"/>
          <p:cNvSpPr txBox="1"/>
          <p:nvPr>
            <p:ph idx="4294967295" type="title"/>
          </p:nvPr>
        </p:nvSpPr>
        <p:spPr>
          <a:xfrm>
            <a:off x="43500" y="1918100"/>
            <a:ext cx="2253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</a:rPr>
              <a:t>Min Dye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159300" y="311876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Project Director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8" name="Shape 228"/>
          <p:cNvSpPr txBox="1"/>
          <p:nvPr>
            <p:ph idx="4294967295" type="title"/>
          </p:nvPr>
        </p:nvSpPr>
        <p:spPr>
          <a:xfrm>
            <a:off x="2275675" y="1918100"/>
            <a:ext cx="22179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</a:rPr>
              <a:t>Scott Hargrove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29" name="Shape 229"/>
          <p:cNvSpPr txBox="1"/>
          <p:nvPr>
            <p:ph idx="4294967295" type="title"/>
          </p:nvPr>
        </p:nvSpPr>
        <p:spPr>
          <a:xfrm>
            <a:off x="4515229" y="19180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</a:rPr>
              <a:t>Ryan Do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30" name="Shape 230"/>
          <p:cNvSpPr txBox="1"/>
          <p:nvPr>
            <p:ph idx="4294967295" type="body"/>
          </p:nvPr>
        </p:nvSpPr>
        <p:spPr>
          <a:xfrm>
            <a:off x="2227076" y="2864350"/>
            <a:ext cx="23151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Vice-Project Director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Lead Designer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1" name="Shape 231"/>
          <p:cNvSpPr txBox="1"/>
          <p:nvPr>
            <p:ph idx="4294967295" type="body"/>
          </p:nvPr>
        </p:nvSpPr>
        <p:spPr>
          <a:xfrm>
            <a:off x="4515229" y="286433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Developer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Scribe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2" name="Shape 232"/>
          <p:cNvSpPr txBox="1"/>
          <p:nvPr>
            <p:ph idx="4294967295" type="title"/>
          </p:nvPr>
        </p:nvSpPr>
        <p:spPr>
          <a:xfrm>
            <a:off x="6374175" y="1918100"/>
            <a:ext cx="2697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</a:rPr>
              <a:t>Peter Wainwright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233" name="Shape 233"/>
          <p:cNvSpPr txBox="1"/>
          <p:nvPr>
            <p:ph idx="4294967295" type="body"/>
          </p:nvPr>
        </p:nvSpPr>
        <p:spPr>
          <a:xfrm>
            <a:off x="6613726" y="3118775"/>
            <a:ext cx="22179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Application Developer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